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Cormorant Garamond"/>
      <p:regular r:id="rId16"/>
      <p:bold r:id="rId17"/>
      <p:italic r:id="rId18"/>
      <p:boldItalic r:id="rId19"/>
    </p:embeddedFont>
    <p:embeddedFont>
      <p:font typeface="Jost"/>
      <p:regular r:id="rId20"/>
      <p:bold r:id="rId21"/>
      <p:italic r:id="rId22"/>
      <p:boldItalic r:id="rId23"/>
    </p:embeddedFont>
    <p:embeddedFont>
      <p:font typeface="Bebas Neue"/>
      <p:regular r:id="rId24"/>
    </p:embeddedFont>
    <p:embeddedFont>
      <p:font typeface="Jost SemiBold"/>
      <p:regular r:id="rId25"/>
      <p:bold r:id="rId26"/>
      <p:italic r:id="rId27"/>
      <p:boldItalic r:id="rId28"/>
    </p:embeddedFont>
    <p:embeddedFont>
      <p:font typeface="PT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0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t-regular.fntdata"/><Relationship Id="rId22" Type="http://schemas.openxmlformats.org/officeDocument/2006/relationships/font" Target="fonts/Jost-italic.fntdata"/><Relationship Id="rId21" Type="http://schemas.openxmlformats.org/officeDocument/2006/relationships/font" Target="fonts/Jost-bold.fntdata"/><Relationship Id="rId24" Type="http://schemas.openxmlformats.org/officeDocument/2006/relationships/font" Target="fonts/BebasNeue-regular.fntdata"/><Relationship Id="rId23" Type="http://schemas.openxmlformats.org/officeDocument/2006/relationships/font" Target="fonts/Jos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tSemiBold-bold.fntdata"/><Relationship Id="rId25" Type="http://schemas.openxmlformats.org/officeDocument/2006/relationships/font" Target="fonts/JostSemiBold-regular.fntdata"/><Relationship Id="rId28" Type="http://schemas.openxmlformats.org/officeDocument/2006/relationships/font" Target="fonts/JostSemiBold-boldItalic.fntdata"/><Relationship Id="rId27" Type="http://schemas.openxmlformats.org/officeDocument/2006/relationships/font" Target="fonts/Jost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italic.fntdata"/><Relationship Id="rId30" Type="http://schemas.openxmlformats.org/officeDocument/2006/relationships/font" Target="fonts/PT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PT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rmorantGaramond-bold.fntdata"/><Relationship Id="rId16" Type="http://schemas.openxmlformats.org/officeDocument/2006/relationships/font" Target="fonts/CormorantGaramond-regular.fntdata"/><Relationship Id="rId19" Type="http://schemas.openxmlformats.org/officeDocument/2006/relationships/font" Target="fonts/CormorantGaramond-boldItalic.fntdata"/><Relationship Id="rId18" Type="http://schemas.openxmlformats.org/officeDocument/2006/relationships/font" Target="fonts/CormorantGaramon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bbd883b5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bbd883b5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bbd883b51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bbd883b51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bbd883b51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bbd883b5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bd883b5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bbd883b5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bd883b51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bbd883b51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bd883b51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bbd883b51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bbd883b51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bbd883b51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bd883b51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bd883b51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bd883b51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bbd883b51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bbd883b51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bbd883b51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2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6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Relationship Id="rId15" Type="http://schemas.openxmlformats.org/officeDocument/2006/relationships/image" Target="../media/image8.png"/><Relationship Id="rId14" Type="http://schemas.openxmlformats.org/officeDocument/2006/relationships/image" Target="../media/image22.png"/><Relationship Id="rId17" Type="http://schemas.openxmlformats.org/officeDocument/2006/relationships/image" Target="../media/image6.png"/><Relationship Id="rId16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4.png"/><Relationship Id="rId7" Type="http://schemas.openxmlformats.org/officeDocument/2006/relationships/image" Target="../media/image10.png"/><Relationship Id="rId8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Relationship Id="rId8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4.png"/><Relationship Id="rId7" Type="http://schemas.openxmlformats.org/officeDocument/2006/relationships/image" Target="../media/image10.png"/><Relationship Id="rId8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9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7.png"/><Relationship Id="rId13" Type="http://schemas.openxmlformats.org/officeDocument/2006/relationships/image" Target="../media/image8.png"/><Relationship Id="rId1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2.png"/><Relationship Id="rId15" Type="http://schemas.openxmlformats.org/officeDocument/2006/relationships/image" Target="../media/image9.png"/><Relationship Id="rId14" Type="http://schemas.openxmlformats.org/officeDocument/2006/relationships/image" Target="../media/image24.png"/><Relationship Id="rId17" Type="http://schemas.openxmlformats.org/officeDocument/2006/relationships/image" Target="../media/image10.png"/><Relationship Id="rId16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18" Type="http://schemas.openxmlformats.org/officeDocument/2006/relationships/image" Target="../media/image6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29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7.png"/><Relationship Id="rId13" Type="http://schemas.openxmlformats.org/officeDocument/2006/relationships/image" Target="../media/image26.png"/><Relationship Id="rId1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15" Type="http://schemas.openxmlformats.org/officeDocument/2006/relationships/image" Target="../media/image14.png"/><Relationship Id="rId14" Type="http://schemas.openxmlformats.org/officeDocument/2006/relationships/image" Target="../media/image16.png"/><Relationship Id="rId17" Type="http://schemas.openxmlformats.org/officeDocument/2006/relationships/image" Target="../media/image19.png"/><Relationship Id="rId16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204050" y="1394175"/>
            <a:ext cx="67359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07675" y="327352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770660">
            <a:off x="4716398" y="-613659"/>
            <a:ext cx="1458026" cy="164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8362">
            <a:off x="5871977" y="4152926"/>
            <a:ext cx="1886190" cy="173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605492">
            <a:off x="-443822" y="2665229"/>
            <a:ext cx="1707498" cy="169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40" y="3749321"/>
            <a:ext cx="1646640" cy="212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508199" y="910451"/>
            <a:ext cx="1170100" cy="17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15685">
            <a:off x="3656707" y="4147153"/>
            <a:ext cx="1464182" cy="255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8249" y="-437350"/>
            <a:ext cx="1458025" cy="165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4171">
            <a:off x="106177" y="-202839"/>
            <a:ext cx="1391875" cy="1484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3348079">
            <a:off x="7966913" y="3434374"/>
            <a:ext cx="1676850" cy="18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-1133928">
            <a:off x="8299461" y="1389791"/>
            <a:ext cx="1416110" cy="209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58375" y="4107259"/>
            <a:ext cx="1458024" cy="152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 rot="9379304">
            <a:off x="1692201" y="-839349"/>
            <a:ext cx="1190700" cy="180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503315">
            <a:off x="6567414" y="-388509"/>
            <a:ext cx="1193985" cy="140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2501024">
            <a:off x="3214950" y="-651002"/>
            <a:ext cx="1577316" cy="13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hasCustomPrompt="1" type="title"/>
          </p:nvPr>
        </p:nvSpPr>
        <p:spPr>
          <a:xfrm>
            <a:off x="2651700" y="1713988"/>
            <a:ext cx="3840600" cy="11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i="0" sz="9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7" name="Google Shape;107;p11"/>
          <p:cNvSpPr txBox="1"/>
          <p:nvPr>
            <p:ph idx="1" type="subTitle"/>
          </p:nvPr>
        </p:nvSpPr>
        <p:spPr>
          <a:xfrm>
            <a:off x="2651700" y="3022113"/>
            <a:ext cx="38406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675130">
            <a:off x="638500" y="-862686"/>
            <a:ext cx="1512038" cy="168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926269" y="-82667"/>
            <a:ext cx="1421400" cy="140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7371">
            <a:off x="-294096" y="3376039"/>
            <a:ext cx="1572830" cy="165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134318" y="-661032"/>
            <a:ext cx="1489227" cy="16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19919">
            <a:off x="-548106" y="502034"/>
            <a:ext cx="1409234" cy="146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1844523">
            <a:off x="8240783" y="2918032"/>
            <a:ext cx="977477" cy="182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365743">
            <a:off x="7244395" y="4296391"/>
            <a:ext cx="1312833" cy="1400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416022">
            <a:off x="2632720" y="4040197"/>
            <a:ext cx="1767702" cy="1787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9915385">
            <a:off x="5087823" y="-762061"/>
            <a:ext cx="922545" cy="182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6648" y="4316581"/>
            <a:ext cx="999100" cy="151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3077417">
            <a:off x="-539100" y="2005605"/>
            <a:ext cx="1247269" cy="140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 rot="3816919">
            <a:off x="5942860" y="4433094"/>
            <a:ext cx="1293140" cy="1665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800000">
            <a:off x="2314096" y="-420269"/>
            <a:ext cx="1421400" cy="130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248965">
            <a:off x="4547288" y="4410337"/>
            <a:ext cx="1598390" cy="132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7411889">
            <a:off x="8771850" y="861496"/>
            <a:ext cx="1026470" cy="201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0800000">
            <a:off x="3868972" y="-651794"/>
            <a:ext cx="1111573" cy="126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5183720" y="13547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2" type="subTitle"/>
          </p:nvPr>
        </p:nvSpPr>
        <p:spPr>
          <a:xfrm>
            <a:off x="5183720" y="19404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3" type="subTitle"/>
          </p:nvPr>
        </p:nvSpPr>
        <p:spPr>
          <a:xfrm>
            <a:off x="5183720" y="36975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4" type="subTitle"/>
          </p:nvPr>
        </p:nvSpPr>
        <p:spPr>
          <a:xfrm>
            <a:off x="5183720" y="31118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5" type="subTitle"/>
          </p:nvPr>
        </p:nvSpPr>
        <p:spPr>
          <a:xfrm>
            <a:off x="5183720" y="25261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hasCustomPrompt="1" idx="6" type="title"/>
          </p:nvPr>
        </p:nvSpPr>
        <p:spPr>
          <a:xfrm>
            <a:off x="1654780" y="3111825"/>
            <a:ext cx="8184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i="0"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hasCustomPrompt="1" idx="7" type="title"/>
          </p:nvPr>
        </p:nvSpPr>
        <p:spPr>
          <a:xfrm>
            <a:off x="1654780" y="1940425"/>
            <a:ext cx="8184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i="0"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hasCustomPrompt="1" idx="8" type="title"/>
          </p:nvPr>
        </p:nvSpPr>
        <p:spPr>
          <a:xfrm>
            <a:off x="1654780" y="3697550"/>
            <a:ext cx="8184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i="0"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hasCustomPrompt="1" idx="9" type="title"/>
          </p:nvPr>
        </p:nvSpPr>
        <p:spPr>
          <a:xfrm>
            <a:off x="1654780" y="2526150"/>
            <a:ext cx="8184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i="0"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idx="13" type="subTitle"/>
          </p:nvPr>
        </p:nvSpPr>
        <p:spPr>
          <a:xfrm>
            <a:off x="3238330" y="3111842"/>
            <a:ext cx="136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14" type="subTitle"/>
          </p:nvPr>
        </p:nvSpPr>
        <p:spPr>
          <a:xfrm>
            <a:off x="3238330" y="1354725"/>
            <a:ext cx="136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15" type="subTitle"/>
          </p:nvPr>
        </p:nvSpPr>
        <p:spPr>
          <a:xfrm>
            <a:off x="3238330" y="2526147"/>
            <a:ext cx="136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16" type="subTitle"/>
          </p:nvPr>
        </p:nvSpPr>
        <p:spPr>
          <a:xfrm>
            <a:off x="3238330" y="1940435"/>
            <a:ext cx="136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17" type="subTitle"/>
          </p:nvPr>
        </p:nvSpPr>
        <p:spPr>
          <a:xfrm>
            <a:off x="3238330" y="3697552"/>
            <a:ext cx="136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41" name="Google Shape;14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170992">
            <a:off x="8489820" y="918529"/>
            <a:ext cx="1272364" cy="135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63590">
            <a:off x="3725104" y="4397450"/>
            <a:ext cx="1693786" cy="14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9111964">
            <a:off x="-550504" y="979746"/>
            <a:ext cx="1116549" cy="165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6982">
            <a:off x="6981225" y="4379648"/>
            <a:ext cx="905926" cy="179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4336" y="4059600"/>
            <a:ext cx="1526726" cy="14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05650" y="4059602"/>
            <a:ext cx="1134801" cy="171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090188">
            <a:off x="-351432" y="-12500"/>
            <a:ext cx="1188865" cy="9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/>
          <p:nvPr>
            <p:ph type="title"/>
          </p:nvPr>
        </p:nvSpPr>
        <p:spPr>
          <a:xfrm>
            <a:off x="3890800" y="3675019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0" name="Google Shape;150;p14"/>
          <p:cNvSpPr txBox="1"/>
          <p:nvPr>
            <p:ph idx="1" type="subTitle"/>
          </p:nvPr>
        </p:nvSpPr>
        <p:spPr>
          <a:xfrm>
            <a:off x="892800" y="1738550"/>
            <a:ext cx="7358400" cy="17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51" name="Google Shape;1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95774">
            <a:off x="37362" y="3554313"/>
            <a:ext cx="1133855" cy="197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269" y="3837842"/>
            <a:ext cx="1274875" cy="18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751" y="4290175"/>
            <a:ext cx="1486498" cy="154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193449">
            <a:off x="3991558" y="-676677"/>
            <a:ext cx="1533961" cy="140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title"/>
          </p:nvPr>
        </p:nvSpPr>
        <p:spPr>
          <a:xfrm flipH="1">
            <a:off x="1227600" y="2452500"/>
            <a:ext cx="66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15"/>
          <p:cNvSpPr txBox="1"/>
          <p:nvPr>
            <p:ph hasCustomPrompt="1" idx="2" type="title"/>
          </p:nvPr>
        </p:nvSpPr>
        <p:spPr>
          <a:xfrm flipH="1">
            <a:off x="6495000" y="1271600"/>
            <a:ext cx="1421400" cy="117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15"/>
          <p:cNvSpPr txBox="1"/>
          <p:nvPr>
            <p:ph idx="1" type="subTitle"/>
          </p:nvPr>
        </p:nvSpPr>
        <p:spPr>
          <a:xfrm flipH="1">
            <a:off x="1227600" y="3471925"/>
            <a:ext cx="6688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9" name="Google Shape;1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900902">
            <a:off x="2610854" y="-574556"/>
            <a:ext cx="1585448" cy="178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10857" y="4434300"/>
            <a:ext cx="1585440" cy="12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613797">
            <a:off x="8405595" y="1047949"/>
            <a:ext cx="1320887" cy="170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1159999">
            <a:off x="8519086" y="2592026"/>
            <a:ext cx="1277901" cy="22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07387" y="1182699"/>
            <a:ext cx="1440648" cy="153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74663">
            <a:off x="758806" y="4120648"/>
            <a:ext cx="1389176" cy="205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540729" y="4394769"/>
            <a:ext cx="955512" cy="189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-3600836">
            <a:off x="8331817" y="-803297"/>
            <a:ext cx="1277944" cy="251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824613">
            <a:off x="5625205" y="4732826"/>
            <a:ext cx="1070571" cy="121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0" name="Google Shape;17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4125" y="4035323"/>
            <a:ext cx="1041683" cy="157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77344">
            <a:off x="6948744" y="4536525"/>
            <a:ext cx="1467751" cy="163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76265">
            <a:off x="-366888" y="3148486"/>
            <a:ext cx="1129200" cy="111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0925" y="4497290"/>
            <a:ext cx="1467744" cy="14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13874">
            <a:off x="-278326" y="4372429"/>
            <a:ext cx="1572925" cy="127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638104">
            <a:off x="-684976" y="-201156"/>
            <a:ext cx="1113876" cy="148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453355">
            <a:off x="6635470" y="-605547"/>
            <a:ext cx="1452554" cy="1202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399970">
            <a:off x="707456" y="-892827"/>
            <a:ext cx="898266" cy="177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2168724">
            <a:off x="8889677" y="2777077"/>
            <a:ext cx="989039" cy="112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859831">
            <a:off x="8002793" y="-171199"/>
            <a:ext cx="1642032" cy="142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82" name="Google Shape;1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61920" y="4368737"/>
            <a:ext cx="1574698" cy="120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6695" y="3133670"/>
            <a:ext cx="1175157" cy="138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03873">
            <a:off x="8617850" y="3271160"/>
            <a:ext cx="1005229" cy="1336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3997" y="-104472"/>
            <a:ext cx="1052054" cy="112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445201">
            <a:off x="7713123" y="4303550"/>
            <a:ext cx="1614297" cy="133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157292">
            <a:off x="834815" y="-889324"/>
            <a:ext cx="1076398" cy="159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700013">
            <a:off x="-365472" y="-601772"/>
            <a:ext cx="978087" cy="192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6695311">
            <a:off x="7461736" y="-987833"/>
            <a:ext cx="1508196" cy="130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2" name="Google Shape;1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671709">
            <a:off x="8225414" y="-541840"/>
            <a:ext cx="1021221" cy="154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32416">
            <a:off x="3977582" y="4554919"/>
            <a:ext cx="1188848" cy="1342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625" y="4296176"/>
            <a:ext cx="1319438" cy="121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57206">
            <a:off x="8100912" y="4196657"/>
            <a:ext cx="1064703" cy="162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094178">
            <a:off x="95549" y="3923521"/>
            <a:ext cx="971527" cy="169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62820">
            <a:off x="7136245" y="4762593"/>
            <a:ext cx="1301451" cy="142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45735">
            <a:off x="6381026" y="-803632"/>
            <a:ext cx="1338372" cy="13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0186558">
            <a:off x="4252910" y="-607047"/>
            <a:ext cx="1221435" cy="112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548091">
            <a:off x="-248419" y="128313"/>
            <a:ext cx="840576" cy="166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8398172">
            <a:off x="677030" y="-790175"/>
            <a:ext cx="495890" cy="112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type="title"/>
          </p:nvPr>
        </p:nvSpPr>
        <p:spPr>
          <a:xfrm>
            <a:off x="4772863" y="1041763"/>
            <a:ext cx="3317700" cy="22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" name="Google Shape;204;p19"/>
          <p:cNvSpPr txBox="1"/>
          <p:nvPr>
            <p:ph idx="1" type="subTitle"/>
          </p:nvPr>
        </p:nvSpPr>
        <p:spPr>
          <a:xfrm>
            <a:off x="4772863" y="3282738"/>
            <a:ext cx="33177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9"/>
          <p:cNvSpPr/>
          <p:nvPr>
            <p:ph idx="2" type="pic"/>
          </p:nvPr>
        </p:nvSpPr>
        <p:spPr>
          <a:xfrm flipH="1">
            <a:off x="1053438" y="729170"/>
            <a:ext cx="3317700" cy="3685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6" name="Google Shape;2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700006">
            <a:off x="8145321" y="3757165"/>
            <a:ext cx="1839531" cy="185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6478" y="-1037084"/>
            <a:ext cx="1254624" cy="19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700" y="4320826"/>
            <a:ext cx="1732608" cy="143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52232">
            <a:off x="8453599" y="-401336"/>
            <a:ext cx="1355100" cy="266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93974">
            <a:off x="-806713" y="4659328"/>
            <a:ext cx="1355097" cy="112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1024800" y="1920900"/>
            <a:ext cx="351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1" type="subTitle"/>
          </p:nvPr>
        </p:nvSpPr>
        <p:spPr>
          <a:xfrm>
            <a:off x="1024800" y="2417400"/>
            <a:ext cx="35184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4" name="Google Shape;21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066801" y="-714323"/>
            <a:ext cx="1326449" cy="20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3147664">
            <a:off x="3973086" y="4254400"/>
            <a:ext cx="1197843" cy="140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772" y="3627386"/>
            <a:ext cx="863126" cy="195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35743">
            <a:off x="3195944" y="-1576597"/>
            <a:ext cx="1299835" cy="255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1227600" y="2442165"/>
            <a:ext cx="668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2" type="title"/>
          </p:nvPr>
        </p:nvSpPr>
        <p:spPr>
          <a:xfrm>
            <a:off x="1227600" y="1271600"/>
            <a:ext cx="1421400" cy="117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227600" y="3471925"/>
            <a:ext cx="6688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" name="Google Shape;2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0899" y="3772992"/>
            <a:ext cx="1421400" cy="140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8194141" y="3289594"/>
            <a:ext cx="1409236" cy="146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4420">
            <a:off x="-215316" y="802231"/>
            <a:ext cx="977478" cy="182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722583">
            <a:off x="8390026" y="1799671"/>
            <a:ext cx="1247269" cy="140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551035">
            <a:off x="2952517" y="-520596"/>
            <a:ext cx="1598390" cy="132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388111">
            <a:off x="-776325" y="2334167"/>
            <a:ext cx="1026470" cy="201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7650" y="4604005"/>
            <a:ext cx="1111573" cy="126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4608600" y="1921950"/>
            <a:ext cx="3517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1" type="subTitle"/>
          </p:nvPr>
        </p:nvSpPr>
        <p:spPr>
          <a:xfrm>
            <a:off x="4608775" y="2418450"/>
            <a:ext cx="35172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1" name="Google Shape;2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50843" y="3670626"/>
            <a:ext cx="1672298" cy="18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8">
            <a:off x="6786197" y="-587886"/>
            <a:ext cx="1506114" cy="149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0974" y="-116851"/>
            <a:ext cx="1379938" cy="14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201234">
            <a:off x="8409807" y="570972"/>
            <a:ext cx="975573" cy="19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7826" y="4108450"/>
            <a:ext cx="1436351" cy="28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44446">
            <a:off x="5059649" y="-1441800"/>
            <a:ext cx="1288249" cy="254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2"/>
          <p:cNvSpPr txBox="1"/>
          <p:nvPr>
            <p:ph idx="1" type="body"/>
          </p:nvPr>
        </p:nvSpPr>
        <p:spPr>
          <a:xfrm>
            <a:off x="720000" y="1215751"/>
            <a:ext cx="77040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⚘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230" name="Google Shape;23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496650">
            <a:off x="-117291" y="4151085"/>
            <a:ext cx="1068560" cy="186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732" y="3772301"/>
            <a:ext cx="1100274" cy="248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63243">
            <a:off x="-366120" y="-1691458"/>
            <a:ext cx="1325532" cy="2622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>
            <p:ph type="title"/>
          </p:nvPr>
        </p:nvSpPr>
        <p:spPr>
          <a:xfrm>
            <a:off x="2180850" y="3396800"/>
            <a:ext cx="4782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23"/>
          <p:cNvSpPr txBox="1"/>
          <p:nvPr>
            <p:ph idx="1" type="subTitle"/>
          </p:nvPr>
        </p:nvSpPr>
        <p:spPr>
          <a:xfrm>
            <a:off x="2180850" y="3855200"/>
            <a:ext cx="478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6" name="Google Shape;2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4251">
            <a:off x="-585684" y="1896768"/>
            <a:ext cx="1506938" cy="170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149177" y="-641152"/>
            <a:ext cx="1221449" cy="2132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073535">
            <a:off x="8408389" y="2056665"/>
            <a:ext cx="1247345" cy="165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9990">
            <a:off x="2887046" y="-1113648"/>
            <a:ext cx="1594373" cy="146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45617">
            <a:off x="6090005" y="-1045962"/>
            <a:ext cx="1394384" cy="152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33252">
            <a:off x="5085747" y="4708841"/>
            <a:ext cx="1594372" cy="146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4" name="Google Shape;244;p24"/>
          <p:cNvSpPr txBox="1"/>
          <p:nvPr>
            <p:ph idx="1" type="subTitle"/>
          </p:nvPr>
        </p:nvSpPr>
        <p:spPr>
          <a:xfrm>
            <a:off x="4807900" y="2904623"/>
            <a:ext cx="27363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4"/>
          <p:cNvSpPr txBox="1"/>
          <p:nvPr>
            <p:ph idx="2" type="subTitle"/>
          </p:nvPr>
        </p:nvSpPr>
        <p:spPr>
          <a:xfrm>
            <a:off x="1600075" y="2904623"/>
            <a:ext cx="27363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4"/>
          <p:cNvSpPr txBox="1"/>
          <p:nvPr>
            <p:ph idx="3" type="subTitle"/>
          </p:nvPr>
        </p:nvSpPr>
        <p:spPr>
          <a:xfrm>
            <a:off x="1600075" y="2417000"/>
            <a:ext cx="2736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4" type="subTitle"/>
          </p:nvPr>
        </p:nvSpPr>
        <p:spPr>
          <a:xfrm>
            <a:off x="4807903" y="2417000"/>
            <a:ext cx="2736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48" name="Google Shape;24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7594">
            <a:off x="4395550" y="4495327"/>
            <a:ext cx="1517804" cy="1398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462170">
            <a:off x="8630599" y="702497"/>
            <a:ext cx="1124697" cy="171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6289">
            <a:off x="7736343" y="4104455"/>
            <a:ext cx="1198375" cy="20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404447">
            <a:off x="-218395" y="3988184"/>
            <a:ext cx="1266116" cy="143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854187">
            <a:off x="8163798" y="-200129"/>
            <a:ext cx="1265603" cy="125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00000">
            <a:off x="-379703" y="2905170"/>
            <a:ext cx="1319107" cy="144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87066">
            <a:off x="846577" y="4511507"/>
            <a:ext cx="1497950" cy="15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8548208" y="3284428"/>
            <a:ext cx="1289477" cy="143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438325" y="-598126"/>
            <a:ext cx="1151560" cy="15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-9855697">
            <a:off x="769325" y="-714491"/>
            <a:ext cx="1020178" cy="119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0" name="Google Shape;260;p25"/>
          <p:cNvSpPr txBox="1"/>
          <p:nvPr>
            <p:ph idx="1" type="subTitle"/>
          </p:nvPr>
        </p:nvSpPr>
        <p:spPr>
          <a:xfrm>
            <a:off x="4985245" y="1439025"/>
            <a:ext cx="2947800" cy="27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5"/>
          <p:cNvSpPr txBox="1"/>
          <p:nvPr>
            <p:ph idx="2" type="subTitle"/>
          </p:nvPr>
        </p:nvSpPr>
        <p:spPr>
          <a:xfrm>
            <a:off x="1211050" y="1439025"/>
            <a:ext cx="2947800" cy="27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2" name="Google Shape;26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725563">
            <a:off x="8119209" y="-425110"/>
            <a:ext cx="1108859" cy="167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2692" y="-97753"/>
            <a:ext cx="1287367" cy="16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84074">
            <a:off x="229242" y="4373335"/>
            <a:ext cx="1231090" cy="131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38242">
            <a:off x="3708124" y="4377151"/>
            <a:ext cx="1576474" cy="13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424000" y="4224350"/>
            <a:ext cx="854200" cy="19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5025" y="4716379"/>
            <a:ext cx="943825" cy="18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78781">
            <a:off x="7055402" y="-525746"/>
            <a:ext cx="1391997" cy="10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444699" y="2986275"/>
            <a:ext cx="1157923" cy="136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9279646">
            <a:off x="2484754" y="-1339363"/>
            <a:ext cx="1630967" cy="164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3" name="Google Shape;273;p26"/>
          <p:cNvSpPr txBox="1"/>
          <p:nvPr>
            <p:ph idx="1" type="subTitle"/>
          </p:nvPr>
        </p:nvSpPr>
        <p:spPr>
          <a:xfrm>
            <a:off x="937625" y="3133125"/>
            <a:ext cx="2175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6"/>
          <p:cNvSpPr txBox="1"/>
          <p:nvPr>
            <p:ph idx="2" type="subTitle"/>
          </p:nvPr>
        </p:nvSpPr>
        <p:spPr>
          <a:xfrm>
            <a:off x="3484347" y="3133125"/>
            <a:ext cx="2175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6"/>
          <p:cNvSpPr txBox="1"/>
          <p:nvPr>
            <p:ph idx="3" type="subTitle"/>
          </p:nvPr>
        </p:nvSpPr>
        <p:spPr>
          <a:xfrm>
            <a:off x="6031075" y="3133125"/>
            <a:ext cx="21753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6"/>
          <p:cNvSpPr txBox="1"/>
          <p:nvPr>
            <p:ph idx="4" type="subTitle"/>
          </p:nvPr>
        </p:nvSpPr>
        <p:spPr>
          <a:xfrm>
            <a:off x="937625" y="2759175"/>
            <a:ext cx="21753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26"/>
          <p:cNvSpPr txBox="1"/>
          <p:nvPr>
            <p:ph idx="5" type="subTitle"/>
          </p:nvPr>
        </p:nvSpPr>
        <p:spPr>
          <a:xfrm>
            <a:off x="3484350" y="2759175"/>
            <a:ext cx="21753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8" name="Google Shape;278;p26"/>
          <p:cNvSpPr txBox="1"/>
          <p:nvPr>
            <p:ph idx="6" type="subTitle"/>
          </p:nvPr>
        </p:nvSpPr>
        <p:spPr>
          <a:xfrm>
            <a:off x="6031075" y="2759175"/>
            <a:ext cx="21753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79" name="Google Shape;27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8510379">
            <a:off x="8007750" y="3912177"/>
            <a:ext cx="1709354" cy="147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8175164" y="-277189"/>
            <a:ext cx="1241207" cy="123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8508">
            <a:off x="-183101" y="3709079"/>
            <a:ext cx="1122933" cy="17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5">
            <a:off x="4647387" y="4441550"/>
            <a:ext cx="1068849" cy="14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0498" y="4432677"/>
            <a:ext cx="1274702" cy="132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6358273">
            <a:off x="8318023" y="1225910"/>
            <a:ext cx="1409275" cy="129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037577">
            <a:off x="-748637" y="-349960"/>
            <a:ext cx="1413045" cy="159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5752971">
            <a:off x="1417927" y="-696706"/>
            <a:ext cx="1100973" cy="124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572965">
            <a:off x="-761651" y="1148182"/>
            <a:ext cx="995234" cy="173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0" name="Google Shape;290;p27"/>
          <p:cNvSpPr txBox="1"/>
          <p:nvPr>
            <p:ph idx="1" type="subTitle"/>
          </p:nvPr>
        </p:nvSpPr>
        <p:spPr>
          <a:xfrm>
            <a:off x="3126211" y="1618650"/>
            <a:ext cx="36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7"/>
          <p:cNvSpPr txBox="1"/>
          <p:nvPr>
            <p:ph idx="2" type="subTitle"/>
          </p:nvPr>
        </p:nvSpPr>
        <p:spPr>
          <a:xfrm>
            <a:off x="3126211" y="2784897"/>
            <a:ext cx="36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7"/>
          <p:cNvSpPr txBox="1"/>
          <p:nvPr>
            <p:ph idx="3" type="subTitle"/>
          </p:nvPr>
        </p:nvSpPr>
        <p:spPr>
          <a:xfrm>
            <a:off x="3126211" y="3951125"/>
            <a:ext cx="36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7"/>
          <p:cNvSpPr txBox="1"/>
          <p:nvPr>
            <p:ph idx="4" type="subTitle"/>
          </p:nvPr>
        </p:nvSpPr>
        <p:spPr>
          <a:xfrm>
            <a:off x="3126217" y="1311375"/>
            <a:ext cx="36228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4" name="Google Shape;294;p27"/>
          <p:cNvSpPr txBox="1"/>
          <p:nvPr>
            <p:ph idx="5" type="subTitle"/>
          </p:nvPr>
        </p:nvSpPr>
        <p:spPr>
          <a:xfrm>
            <a:off x="3126217" y="2477612"/>
            <a:ext cx="36228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5" name="Google Shape;295;p27"/>
          <p:cNvSpPr txBox="1"/>
          <p:nvPr>
            <p:ph idx="6" type="subTitle"/>
          </p:nvPr>
        </p:nvSpPr>
        <p:spPr>
          <a:xfrm>
            <a:off x="3126217" y="3643850"/>
            <a:ext cx="36228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96" name="Google Shape;29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1963427">
            <a:off x="768957" y="4305679"/>
            <a:ext cx="1470112" cy="165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86596">
            <a:off x="-393454" y="-779527"/>
            <a:ext cx="1423811" cy="14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388516">
            <a:off x="8107997" y="-240524"/>
            <a:ext cx="1300955" cy="138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805129">
            <a:off x="-451751" y="3515730"/>
            <a:ext cx="1330847" cy="138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2195128">
            <a:off x="8162624" y="3563645"/>
            <a:ext cx="1191704" cy="2080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8666908">
            <a:off x="928329" y="-943741"/>
            <a:ext cx="1265673" cy="13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973344">
            <a:off x="7076833" y="-1169685"/>
            <a:ext cx="1273687" cy="164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5" name="Google Shape;305;p28"/>
          <p:cNvSpPr txBox="1"/>
          <p:nvPr>
            <p:ph idx="1" type="subTitle"/>
          </p:nvPr>
        </p:nvSpPr>
        <p:spPr>
          <a:xfrm>
            <a:off x="1551093" y="2204775"/>
            <a:ext cx="2780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8"/>
          <p:cNvSpPr txBox="1"/>
          <p:nvPr>
            <p:ph idx="2" type="subTitle"/>
          </p:nvPr>
        </p:nvSpPr>
        <p:spPr>
          <a:xfrm>
            <a:off x="5507274" y="2204775"/>
            <a:ext cx="2780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28"/>
          <p:cNvSpPr txBox="1"/>
          <p:nvPr>
            <p:ph idx="3" type="subTitle"/>
          </p:nvPr>
        </p:nvSpPr>
        <p:spPr>
          <a:xfrm>
            <a:off x="1551093" y="3638175"/>
            <a:ext cx="2780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28"/>
          <p:cNvSpPr txBox="1"/>
          <p:nvPr>
            <p:ph idx="4" type="subTitle"/>
          </p:nvPr>
        </p:nvSpPr>
        <p:spPr>
          <a:xfrm>
            <a:off x="5507274" y="3638175"/>
            <a:ext cx="2780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8"/>
          <p:cNvSpPr txBox="1"/>
          <p:nvPr>
            <p:ph idx="5" type="subTitle"/>
          </p:nvPr>
        </p:nvSpPr>
        <p:spPr>
          <a:xfrm>
            <a:off x="1551100" y="1839575"/>
            <a:ext cx="27801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0" name="Google Shape;310;p28"/>
          <p:cNvSpPr txBox="1"/>
          <p:nvPr>
            <p:ph idx="6" type="subTitle"/>
          </p:nvPr>
        </p:nvSpPr>
        <p:spPr>
          <a:xfrm>
            <a:off x="1551100" y="3273000"/>
            <a:ext cx="27801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" name="Google Shape;311;p28"/>
          <p:cNvSpPr txBox="1"/>
          <p:nvPr>
            <p:ph idx="7" type="subTitle"/>
          </p:nvPr>
        </p:nvSpPr>
        <p:spPr>
          <a:xfrm>
            <a:off x="5507275" y="1839575"/>
            <a:ext cx="27801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28"/>
          <p:cNvSpPr txBox="1"/>
          <p:nvPr>
            <p:ph idx="8" type="subTitle"/>
          </p:nvPr>
        </p:nvSpPr>
        <p:spPr>
          <a:xfrm>
            <a:off x="5507275" y="3273000"/>
            <a:ext cx="27801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13" name="Google Shape;31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64487">
            <a:off x="8146045" y="4074919"/>
            <a:ext cx="1164421" cy="176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18039">
            <a:off x="1305258" y="4563386"/>
            <a:ext cx="1459353" cy="111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5469">
            <a:off x="-607819" y="3748832"/>
            <a:ext cx="1220492" cy="185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904226">
            <a:off x="8271690" y="-702527"/>
            <a:ext cx="1133855" cy="197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229708">
            <a:off x="5863296" y="4333843"/>
            <a:ext cx="1715919" cy="142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-474212" y="-295436"/>
            <a:ext cx="1274875" cy="18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9635955">
            <a:off x="782830" y="-973242"/>
            <a:ext cx="1486500" cy="154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-5716018">
            <a:off x="5512059" y="-895455"/>
            <a:ext cx="1435766" cy="13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3" name="Google Shape;323;p29"/>
          <p:cNvSpPr txBox="1"/>
          <p:nvPr>
            <p:ph idx="1" type="subTitle"/>
          </p:nvPr>
        </p:nvSpPr>
        <p:spPr>
          <a:xfrm>
            <a:off x="1109155" y="22693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9"/>
          <p:cNvSpPr txBox="1"/>
          <p:nvPr>
            <p:ph idx="2" type="subTitle"/>
          </p:nvPr>
        </p:nvSpPr>
        <p:spPr>
          <a:xfrm>
            <a:off x="3579000" y="22693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29"/>
          <p:cNvSpPr txBox="1"/>
          <p:nvPr>
            <p:ph idx="3" type="subTitle"/>
          </p:nvPr>
        </p:nvSpPr>
        <p:spPr>
          <a:xfrm>
            <a:off x="1109155" y="39313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29"/>
          <p:cNvSpPr txBox="1"/>
          <p:nvPr>
            <p:ph idx="4" type="subTitle"/>
          </p:nvPr>
        </p:nvSpPr>
        <p:spPr>
          <a:xfrm>
            <a:off x="3579000" y="39313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9"/>
          <p:cNvSpPr txBox="1"/>
          <p:nvPr>
            <p:ph idx="5" type="subTitle"/>
          </p:nvPr>
        </p:nvSpPr>
        <p:spPr>
          <a:xfrm>
            <a:off x="6048845" y="22693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9"/>
          <p:cNvSpPr txBox="1"/>
          <p:nvPr>
            <p:ph idx="6" type="subTitle"/>
          </p:nvPr>
        </p:nvSpPr>
        <p:spPr>
          <a:xfrm>
            <a:off x="6048845" y="39313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29"/>
          <p:cNvSpPr txBox="1"/>
          <p:nvPr>
            <p:ph idx="7" type="subTitle"/>
          </p:nvPr>
        </p:nvSpPr>
        <p:spPr>
          <a:xfrm>
            <a:off x="1113055" y="20619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0" name="Google Shape;330;p29"/>
          <p:cNvSpPr txBox="1"/>
          <p:nvPr>
            <p:ph idx="8" type="subTitle"/>
          </p:nvPr>
        </p:nvSpPr>
        <p:spPr>
          <a:xfrm>
            <a:off x="3582900" y="20619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1" name="Google Shape;331;p29"/>
          <p:cNvSpPr txBox="1"/>
          <p:nvPr>
            <p:ph idx="9" type="subTitle"/>
          </p:nvPr>
        </p:nvSpPr>
        <p:spPr>
          <a:xfrm>
            <a:off x="6052745" y="20619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29"/>
          <p:cNvSpPr txBox="1"/>
          <p:nvPr>
            <p:ph idx="13" type="subTitle"/>
          </p:nvPr>
        </p:nvSpPr>
        <p:spPr>
          <a:xfrm>
            <a:off x="1113055" y="3722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29"/>
          <p:cNvSpPr txBox="1"/>
          <p:nvPr>
            <p:ph idx="14" type="subTitle"/>
          </p:nvPr>
        </p:nvSpPr>
        <p:spPr>
          <a:xfrm>
            <a:off x="3582900" y="3722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4" name="Google Shape;334;p29"/>
          <p:cNvSpPr txBox="1"/>
          <p:nvPr>
            <p:ph idx="15" type="subTitle"/>
          </p:nvPr>
        </p:nvSpPr>
        <p:spPr>
          <a:xfrm>
            <a:off x="6052745" y="3722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335" name="Google Shape;33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289621">
            <a:off x="-680066" y="-441154"/>
            <a:ext cx="1709354" cy="147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8535">
            <a:off x="272242" y="4457732"/>
            <a:ext cx="1241204" cy="123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844612" y="-875666"/>
            <a:ext cx="1274702" cy="132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196097">
            <a:off x="-767348" y="3652830"/>
            <a:ext cx="1409277" cy="129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762423">
            <a:off x="8237830" y="4113234"/>
            <a:ext cx="1413045" cy="159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5047029">
            <a:off x="6809937" y="4600520"/>
            <a:ext cx="1100973" cy="124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9227035">
            <a:off x="8763405" y="2483825"/>
            <a:ext cx="995234" cy="173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901080">
            <a:off x="1193527" y="-963973"/>
            <a:ext cx="1576471" cy="130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/>
          <p:nvPr>
            <p:ph hasCustomPrompt="1" type="title"/>
          </p:nvPr>
        </p:nvSpPr>
        <p:spPr>
          <a:xfrm>
            <a:off x="974775" y="936925"/>
            <a:ext cx="34035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30"/>
          <p:cNvSpPr txBox="1"/>
          <p:nvPr>
            <p:ph idx="1" type="subTitle"/>
          </p:nvPr>
        </p:nvSpPr>
        <p:spPr>
          <a:xfrm>
            <a:off x="974775" y="1865387"/>
            <a:ext cx="34035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6" name="Google Shape;346;p30"/>
          <p:cNvSpPr txBox="1"/>
          <p:nvPr>
            <p:ph hasCustomPrompt="1" idx="2" type="title"/>
          </p:nvPr>
        </p:nvSpPr>
        <p:spPr>
          <a:xfrm>
            <a:off x="4765725" y="936935"/>
            <a:ext cx="34035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0"/>
          <p:cNvSpPr txBox="1"/>
          <p:nvPr>
            <p:ph idx="3" type="subTitle"/>
          </p:nvPr>
        </p:nvSpPr>
        <p:spPr>
          <a:xfrm>
            <a:off x="4765725" y="1865376"/>
            <a:ext cx="3403500" cy="445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hasCustomPrompt="1" idx="4" type="title"/>
          </p:nvPr>
        </p:nvSpPr>
        <p:spPr>
          <a:xfrm>
            <a:off x="974775" y="2454275"/>
            <a:ext cx="7194600" cy="119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0"/>
          <p:cNvSpPr txBox="1"/>
          <p:nvPr>
            <p:ph idx="5" type="subTitle"/>
          </p:nvPr>
        </p:nvSpPr>
        <p:spPr>
          <a:xfrm>
            <a:off x="974775" y="3816275"/>
            <a:ext cx="71946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350" name="Google Shape;35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74437">
            <a:off x="-201560" y="3712040"/>
            <a:ext cx="1108859" cy="167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657" y="3774877"/>
            <a:ext cx="1287367" cy="16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15926">
            <a:off x="7451875" y="-672637"/>
            <a:ext cx="1231090" cy="131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361758">
            <a:off x="3741909" y="-642327"/>
            <a:ext cx="1576474" cy="13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-251693" y="-888451"/>
            <a:ext cx="854200" cy="193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547657" y="-1304253"/>
            <a:ext cx="943825" cy="18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9521219">
            <a:off x="579108" y="4423396"/>
            <a:ext cx="1391997" cy="10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246429">
            <a:off x="8408184" y="583801"/>
            <a:ext cx="1157923" cy="136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520354">
            <a:off x="4910786" y="4654640"/>
            <a:ext cx="1630967" cy="164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⚘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39" name="Google Shape;3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275634" y="-116851"/>
            <a:ext cx="1379938" cy="14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438475">
            <a:off x="-301179" y="3965575"/>
            <a:ext cx="1436350" cy="282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4544446">
            <a:off x="6433800" y="-1508475"/>
            <a:ext cx="1288249" cy="254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87797">
            <a:off x="-1015790" y="-782315"/>
            <a:ext cx="1465074" cy="25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hasCustomPrompt="1" type="title"/>
          </p:nvPr>
        </p:nvSpPr>
        <p:spPr>
          <a:xfrm>
            <a:off x="6879875" y="1718725"/>
            <a:ext cx="1398900" cy="85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31"/>
          <p:cNvSpPr txBox="1"/>
          <p:nvPr>
            <p:ph idx="1" type="subTitle"/>
          </p:nvPr>
        </p:nvSpPr>
        <p:spPr>
          <a:xfrm>
            <a:off x="865238" y="1998361"/>
            <a:ext cx="19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2" name="Google Shape;362;p31"/>
          <p:cNvSpPr txBox="1"/>
          <p:nvPr>
            <p:ph idx="2" type="subTitle"/>
          </p:nvPr>
        </p:nvSpPr>
        <p:spPr>
          <a:xfrm>
            <a:off x="865238" y="1718675"/>
            <a:ext cx="1925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3" name="Google Shape;363;p31"/>
          <p:cNvSpPr txBox="1"/>
          <p:nvPr>
            <p:ph hasCustomPrompt="1" idx="3" type="title"/>
          </p:nvPr>
        </p:nvSpPr>
        <p:spPr>
          <a:xfrm>
            <a:off x="6880475" y="3119025"/>
            <a:ext cx="1397700" cy="85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0"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31"/>
          <p:cNvSpPr txBox="1"/>
          <p:nvPr>
            <p:ph idx="4" type="subTitle"/>
          </p:nvPr>
        </p:nvSpPr>
        <p:spPr>
          <a:xfrm>
            <a:off x="865238" y="3398722"/>
            <a:ext cx="19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5" name="Google Shape;365;p31"/>
          <p:cNvSpPr txBox="1"/>
          <p:nvPr>
            <p:ph idx="5" type="subTitle"/>
          </p:nvPr>
        </p:nvSpPr>
        <p:spPr>
          <a:xfrm>
            <a:off x="865238" y="3119045"/>
            <a:ext cx="1925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6" name="Google Shape;366;p3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67" name="Google Shape;36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4440">
            <a:off x="4971270" y="4610000"/>
            <a:ext cx="1517803" cy="139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337830">
            <a:off x="-673198" y="3152472"/>
            <a:ext cx="1124697" cy="1713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68727">
            <a:off x="327755" y="-1357033"/>
            <a:ext cx="1198375" cy="20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45813">
            <a:off x="80423" y="4255769"/>
            <a:ext cx="1265603" cy="125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>
            <a:off x="8326619" y="699941"/>
            <a:ext cx="1319107" cy="144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412934">
            <a:off x="6822696" y="-1097278"/>
            <a:ext cx="1497950" cy="15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-670461" y="267447"/>
            <a:ext cx="1289477" cy="143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8453990" y="4060723"/>
            <a:ext cx="1151560" cy="15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944303">
            <a:off x="7377720" y="4502868"/>
            <a:ext cx="1020178" cy="119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-3797343">
            <a:off x="6016255" y="-810022"/>
            <a:ext cx="989038" cy="112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>
            <p:ph type="title"/>
          </p:nvPr>
        </p:nvSpPr>
        <p:spPr>
          <a:xfrm>
            <a:off x="2151054" y="935050"/>
            <a:ext cx="48420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9" name="Google Shape;379;p32"/>
          <p:cNvSpPr txBox="1"/>
          <p:nvPr>
            <p:ph idx="1" type="subTitle"/>
          </p:nvPr>
        </p:nvSpPr>
        <p:spPr>
          <a:xfrm>
            <a:off x="2151000" y="1558875"/>
            <a:ext cx="48420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32"/>
          <p:cNvSpPr txBox="1"/>
          <p:nvPr/>
        </p:nvSpPr>
        <p:spPr>
          <a:xfrm>
            <a:off x="2151054" y="3434150"/>
            <a:ext cx="48420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Jost"/>
                <a:ea typeface="Jost"/>
                <a:cs typeface="Jost"/>
                <a:sym typeface="Jos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endParaRPr b="1" sz="1200">
              <a:solidFill>
                <a:schemeClr val="dk1"/>
              </a:solidFill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381" name="Google Shape;3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7650" y="2575486"/>
            <a:ext cx="1947677" cy="168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900902">
            <a:off x="5105871" y="-888206"/>
            <a:ext cx="1585448" cy="178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8127" y="4604000"/>
            <a:ext cx="1585440" cy="12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075" y="4112210"/>
            <a:ext cx="1687973" cy="170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613797">
            <a:off x="-373458" y="1047949"/>
            <a:ext cx="1320887" cy="170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159999">
            <a:off x="-191688" y="2302876"/>
            <a:ext cx="1277901" cy="22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93850" y="-866025"/>
            <a:ext cx="1188850" cy="157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41051" y="1030299"/>
            <a:ext cx="1440648" cy="153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7273210">
            <a:off x="6814216" y="-595135"/>
            <a:ext cx="2039246" cy="168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0677617">
            <a:off x="3671927" y="-1788407"/>
            <a:ext cx="1094814" cy="247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 rot="-1374663">
            <a:off x="7338393" y="4025398"/>
            <a:ext cx="1389176" cy="205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28183" y="4474819"/>
            <a:ext cx="955512" cy="189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3600836">
            <a:off x="-191712" y="-879909"/>
            <a:ext cx="1277944" cy="251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824613">
            <a:off x="2428649" y="4732826"/>
            <a:ext cx="1070571" cy="121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96614">
            <a:off x="8353009" y="-307352"/>
            <a:ext cx="1379940" cy="147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749499">
            <a:off x="7880795" y="3599925"/>
            <a:ext cx="1436351" cy="282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-890926" y="3215925"/>
            <a:ext cx="1288249" cy="25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87797">
            <a:off x="-777665" y="-477515"/>
            <a:ext cx="1465074" cy="25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50811">
            <a:off x="7782008" y="3766889"/>
            <a:ext cx="1210055" cy="183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400" y="4347182"/>
            <a:ext cx="1801651" cy="166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091482">
            <a:off x="6799608" y="-806635"/>
            <a:ext cx="1527361" cy="167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86560">
            <a:off x="296788" y="-354827"/>
            <a:ext cx="1570479" cy="144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48079">
            <a:off x="-55037" y="3038997"/>
            <a:ext cx="923174" cy="182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4979105" y="37992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1659520" y="37992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4979096" y="35293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1659295" y="35293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i="1" sz="2800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89775">
            <a:off x="-381801" y="3794228"/>
            <a:ext cx="1118546" cy="17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41719">
            <a:off x="4063232" y="4409059"/>
            <a:ext cx="1017537" cy="119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9008">
            <a:off x="-685033" y="2813660"/>
            <a:ext cx="1272364" cy="135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436410">
            <a:off x="6208710" y="-645620"/>
            <a:ext cx="1693786" cy="14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688036">
            <a:off x="8511106" y="2457408"/>
            <a:ext cx="1116549" cy="165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713018">
            <a:off x="1189999" y="-1082943"/>
            <a:ext cx="905926" cy="179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-373912" y="-372895"/>
            <a:ext cx="1526726" cy="14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8047999" y="-686670"/>
            <a:ext cx="1134801" cy="171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7709812">
            <a:off x="8239717" y="4191031"/>
            <a:ext cx="1188865" cy="9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52326" y="-195820"/>
            <a:ext cx="1530677" cy="1237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14982">
            <a:off x="871283" y="-1192977"/>
            <a:ext cx="906984" cy="169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8848" y="4100223"/>
            <a:ext cx="1117174" cy="19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980248">
            <a:off x="-126592" y="4322000"/>
            <a:ext cx="1117179" cy="1267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409907">
            <a:off x="-593382" y="-258942"/>
            <a:ext cx="1245689" cy="136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8493883">
            <a:off x="8993310" y="551502"/>
            <a:ext cx="694728" cy="157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14184">
            <a:off x="6710526" y="-710808"/>
            <a:ext cx="1379677" cy="126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8551448">
            <a:off x="-436325" y="3426927"/>
            <a:ext cx="847672" cy="112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269001">
            <a:off x="758262" y="4948261"/>
            <a:ext cx="1005227" cy="133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1350775" y="1615425"/>
            <a:ext cx="4695900" cy="19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⚘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2" name="Google Shape;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963427">
            <a:off x="5420232" y="4231227"/>
            <a:ext cx="1470112" cy="165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2907">
            <a:off x="1254480" y="4257013"/>
            <a:ext cx="1033935" cy="19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774" y="-48188"/>
            <a:ext cx="1048216" cy="1387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11484">
            <a:off x="-169851" y="3984350"/>
            <a:ext cx="1300955" cy="138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9134275">
            <a:off x="-404920" y="-585144"/>
            <a:ext cx="1082523" cy="189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964773" y="-940376"/>
            <a:ext cx="1265675" cy="13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/>
          <p:nvPr>
            <p:ph type="title"/>
          </p:nvPr>
        </p:nvSpPr>
        <p:spPr>
          <a:xfrm>
            <a:off x="1784775" y="1307100"/>
            <a:ext cx="55746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80" name="Google Shape;8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482880" y="2316838"/>
            <a:ext cx="1170100" cy="17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884315">
            <a:off x="4023892" y="-1693208"/>
            <a:ext cx="1464182" cy="255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11493" y="3793402"/>
            <a:ext cx="1458025" cy="165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666072">
            <a:off x="-570790" y="1525031"/>
            <a:ext cx="1416110" cy="2095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title"/>
          </p:nvPr>
        </p:nvSpPr>
        <p:spPr>
          <a:xfrm>
            <a:off x="2335225" y="1512918"/>
            <a:ext cx="4473600" cy="13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" type="subTitle"/>
          </p:nvPr>
        </p:nvSpPr>
        <p:spPr>
          <a:xfrm>
            <a:off x="2335225" y="2959482"/>
            <a:ext cx="4473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" name="Google Shape;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256380">
            <a:off x="2805501" y="4039931"/>
            <a:ext cx="1388926" cy="154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19433">
            <a:off x="3418667" y="-645244"/>
            <a:ext cx="1383171" cy="156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12794">
            <a:off x="6178530" y="4157943"/>
            <a:ext cx="1188847" cy="117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7287">
            <a:off x="4983964" y="-222832"/>
            <a:ext cx="1408350" cy="107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979822">
            <a:off x="7722601" y="3806650"/>
            <a:ext cx="1577393" cy="159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936017">
            <a:off x="6360569" y="-770146"/>
            <a:ext cx="1277710" cy="169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516814">
            <a:off x="-279076" y="3639301"/>
            <a:ext cx="1614301" cy="133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652915">
            <a:off x="4954383" y="3954460"/>
            <a:ext cx="818401" cy="18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6598671">
            <a:off x="7804132" y="-197848"/>
            <a:ext cx="1414303" cy="147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9365764">
            <a:off x="-266325" y="-430922"/>
            <a:ext cx="1114451" cy="219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051381">
            <a:off x="1502375" y="4180562"/>
            <a:ext cx="1027960" cy="155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902607">
            <a:off x="-232332" y="2035674"/>
            <a:ext cx="1273162" cy="13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9777374">
            <a:off x="947905" y="-604610"/>
            <a:ext cx="872116" cy="172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12626" y="2342582"/>
            <a:ext cx="1273152" cy="135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 rot="-3804130">
            <a:off x="8262643" y="1077261"/>
            <a:ext cx="1037863" cy="13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6017066">
            <a:off x="2036100" y="-289459"/>
            <a:ext cx="1355111" cy="10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/>
          <p:nvPr>
            <p:ph type="title"/>
          </p:nvPr>
        </p:nvSpPr>
        <p:spPr>
          <a:xfrm>
            <a:off x="1982800" y="3517250"/>
            <a:ext cx="5178600" cy="1069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ormorant Garamond"/>
              <a:buNone/>
              <a:defRPr b="1" i="1" sz="3500">
                <a:solidFill>
                  <a:schemeClr val="lt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ormorant Garamond"/>
              <a:buNone/>
              <a:defRPr b="1" i="1" sz="3500">
                <a:solidFill>
                  <a:schemeClr val="lt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ormorant Garamond"/>
              <a:buNone/>
              <a:defRPr b="1" i="1" sz="3500">
                <a:solidFill>
                  <a:schemeClr val="lt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ormorant Garamond"/>
              <a:buNone/>
              <a:defRPr b="1" i="1" sz="3500">
                <a:solidFill>
                  <a:schemeClr val="lt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ormorant Garamond"/>
              <a:buNone/>
              <a:defRPr b="1" i="1" sz="3500">
                <a:solidFill>
                  <a:schemeClr val="lt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ormorant Garamond"/>
              <a:buNone/>
              <a:defRPr b="1" i="1" sz="3500">
                <a:solidFill>
                  <a:schemeClr val="lt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ormorant Garamond"/>
              <a:buNone/>
              <a:defRPr b="1" i="1" sz="3500">
                <a:solidFill>
                  <a:schemeClr val="lt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ormorant Garamond"/>
              <a:buNone/>
              <a:defRPr b="1" i="1" sz="3500">
                <a:solidFill>
                  <a:schemeClr val="lt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ormorant Garamond"/>
              <a:buNone/>
              <a:defRPr b="1" i="1" sz="3500">
                <a:solidFill>
                  <a:schemeClr val="lt2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●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○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t"/>
              <a:buChar char="■"/>
              <a:defRPr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/>
          <p:nvPr/>
        </p:nvSpPr>
        <p:spPr>
          <a:xfrm>
            <a:off x="0" y="1565775"/>
            <a:ext cx="91440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E88503"/>
                </a:solidFill>
                <a:highlight>
                  <a:srgbClr val="FAF5E8"/>
                </a:highlight>
                <a:latin typeface="Jost SemiBold"/>
                <a:ea typeface="Jost SemiBold"/>
                <a:cs typeface="Jost SemiBold"/>
                <a:sym typeface="Jost SemiBold"/>
              </a:rPr>
              <a:t>Sulforaphane has Opposite Effect in Some Orthologous Genes</a:t>
            </a:r>
            <a:r>
              <a:rPr lang="en" sz="5000">
                <a:solidFill>
                  <a:srgbClr val="E88503"/>
                </a:solidFill>
                <a:highlight>
                  <a:srgbClr val="FAF5E8"/>
                </a:highlight>
                <a:latin typeface="Jost SemiBold"/>
                <a:ea typeface="Jost SemiBold"/>
                <a:cs typeface="Jost SemiBold"/>
                <a:sym typeface="Jost SemiBold"/>
              </a:rPr>
              <a:t> </a:t>
            </a:r>
            <a:endParaRPr sz="5000">
              <a:solidFill>
                <a:srgbClr val="E88503"/>
              </a:solidFill>
              <a:highlight>
                <a:srgbClr val="FAF5E8"/>
              </a:highlight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411" name="Google Shape;411;p35"/>
          <p:cNvCxnSpPr/>
          <p:nvPr/>
        </p:nvCxnSpPr>
        <p:spPr>
          <a:xfrm flipH="1">
            <a:off x="543900" y="3714375"/>
            <a:ext cx="8056200" cy="204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2" name="Google Shape;412;p35"/>
          <p:cNvSpPr txBox="1"/>
          <p:nvPr/>
        </p:nvSpPr>
        <p:spPr>
          <a:xfrm>
            <a:off x="1181250" y="3734775"/>
            <a:ext cx="678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230D"/>
                </a:solidFill>
                <a:latin typeface="Jost"/>
                <a:ea typeface="Jost"/>
                <a:cs typeface="Jost"/>
                <a:sym typeface="Jost"/>
              </a:rPr>
              <a:t>Whitney Finney</a:t>
            </a:r>
            <a:endParaRPr sz="1600">
              <a:solidFill>
                <a:srgbClr val="11230D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4"/>
          <p:cNvSpPr txBox="1"/>
          <p:nvPr/>
        </p:nvSpPr>
        <p:spPr>
          <a:xfrm>
            <a:off x="583800" y="552500"/>
            <a:ext cx="79764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Ethical, legal, societal </a:t>
            </a: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implications</a:t>
            </a: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?</a:t>
            </a: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endParaRPr sz="5000">
              <a:solidFill>
                <a:srgbClr val="C77100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508" name="Google Shape;508;p44"/>
          <p:cNvCxnSpPr/>
          <p:nvPr/>
        </p:nvCxnSpPr>
        <p:spPr>
          <a:xfrm flipH="1">
            <a:off x="618450" y="1400725"/>
            <a:ext cx="7907100" cy="93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p44"/>
          <p:cNvSpPr txBox="1"/>
          <p:nvPr/>
        </p:nvSpPr>
        <p:spPr>
          <a:xfrm>
            <a:off x="492750" y="1664100"/>
            <a:ext cx="8158500" cy="3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Policy makers and regulators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Intellectual property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Bioethics</a:t>
            </a:r>
            <a:endParaRPr sz="200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/>
          <p:nvPr/>
        </p:nvSpPr>
        <p:spPr>
          <a:xfrm>
            <a:off x="583800" y="200025"/>
            <a:ext cx="7976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Background</a:t>
            </a:r>
            <a:endParaRPr sz="5000">
              <a:solidFill>
                <a:srgbClr val="C77100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418" name="Google Shape;418;p36"/>
          <p:cNvCxnSpPr/>
          <p:nvPr/>
        </p:nvCxnSpPr>
        <p:spPr>
          <a:xfrm flipH="1">
            <a:off x="284400" y="1069788"/>
            <a:ext cx="8575200" cy="129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36"/>
          <p:cNvSpPr txBox="1"/>
          <p:nvPr/>
        </p:nvSpPr>
        <p:spPr>
          <a:xfrm>
            <a:off x="0" y="960650"/>
            <a:ext cx="4572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980000"/>
                </a:solidFill>
                <a:latin typeface="Jost SemiBold"/>
                <a:ea typeface="Jost SemiBold"/>
                <a:cs typeface="Jost SemiBold"/>
                <a:sym typeface="Jost SemiBold"/>
              </a:rPr>
              <a:t>Spodoptera exigua (S. exigua)</a:t>
            </a:r>
            <a:r>
              <a:rPr i="1" lang="en" sz="2000">
                <a:solidFill>
                  <a:srgbClr val="C77100"/>
                </a:solidFill>
                <a:latin typeface="Jost SemiBold"/>
                <a:ea typeface="Jost SemiBold"/>
                <a:cs typeface="Jost SemiBold"/>
                <a:sym typeface="Jost SemiBold"/>
              </a:rPr>
              <a:t> </a:t>
            </a:r>
            <a:r>
              <a:rPr i="1" lang="en" sz="2500">
                <a:solidFill>
                  <a:srgbClr val="C77100"/>
                </a:solidFill>
                <a:latin typeface="Jost SemiBold"/>
                <a:ea typeface="Jost SemiBold"/>
                <a:cs typeface="Jost SemiBold"/>
                <a:sym typeface="Jost SemiBold"/>
              </a:rPr>
              <a:t>   </a:t>
            </a:r>
            <a:endParaRPr i="1" sz="2500">
              <a:solidFill>
                <a:srgbClr val="6D9EEB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4572000" y="1028625"/>
            <a:ext cx="4572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i="1" lang="en" sz="2000">
                <a:solidFill>
                  <a:srgbClr val="0000FF"/>
                </a:solidFill>
                <a:latin typeface="Jost SemiBold"/>
                <a:ea typeface="Jost SemiBold"/>
                <a:cs typeface="Jost SemiBold"/>
                <a:sym typeface="Jost SemiBold"/>
              </a:rPr>
              <a:t>Trichoplusia ni (T. ni)</a:t>
            </a:r>
            <a:endParaRPr i="1" sz="2000">
              <a:solidFill>
                <a:srgbClr val="0000FF"/>
              </a:solidFill>
              <a:latin typeface="Jost SemiBold"/>
              <a:ea typeface="Jost SemiBold"/>
              <a:cs typeface="Jost SemiBold"/>
              <a:sym typeface="Jos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421" name="Google Shape;4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1667">
            <a:off x="7122228" y="1599544"/>
            <a:ext cx="737516" cy="51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54434">
            <a:off x="3469139" y="1678265"/>
            <a:ext cx="980949" cy="49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1473" y="1571655"/>
            <a:ext cx="605600" cy="57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6139" y="1608300"/>
            <a:ext cx="605599" cy="37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36"/>
          <p:cNvCxnSpPr/>
          <p:nvPr/>
        </p:nvCxnSpPr>
        <p:spPr>
          <a:xfrm flipH="1">
            <a:off x="284400" y="1481713"/>
            <a:ext cx="8575200" cy="129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36"/>
          <p:cNvCxnSpPr/>
          <p:nvPr/>
        </p:nvCxnSpPr>
        <p:spPr>
          <a:xfrm rot="10800000">
            <a:off x="4578800" y="1078800"/>
            <a:ext cx="7500" cy="12834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7" name="Google Shape;427;p36"/>
          <p:cNvSpPr txBox="1"/>
          <p:nvPr/>
        </p:nvSpPr>
        <p:spPr>
          <a:xfrm>
            <a:off x="284400" y="1481725"/>
            <a:ext cx="2540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Beet Armyworm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Generalist feeder</a:t>
            </a:r>
            <a:endParaRPr sz="2000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4586300" y="1481725"/>
            <a:ext cx="2540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Cabbage Looper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Specialist feeder</a:t>
            </a:r>
            <a:endParaRPr sz="2000">
              <a:latin typeface="Jost"/>
              <a:ea typeface="Jost"/>
              <a:cs typeface="Jost"/>
              <a:sym typeface="Jost"/>
            </a:endParaRPr>
          </a:p>
        </p:txBody>
      </p:sp>
      <p:cxnSp>
        <p:nvCxnSpPr>
          <p:cNvPr id="429" name="Google Shape;429;p36"/>
          <p:cNvCxnSpPr/>
          <p:nvPr/>
        </p:nvCxnSpPr>
        <p:spPr>
          <a:xfrm flipH="1">
            <a:off x="280525" y="2357413"/>
            <a:ext cx="8575200" cy="129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0" name="Google Shape;430;p36"/>
          <p:cNvSpPr txBox="1"/>
          <p:nvPr/>
        </p:nvSpPr>
        <p:spPr>
          <a:xfrm>
            <a:off x="284400" y="2505000"/>
            <a:ext cx="8575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Sulforaphane (SFN) is found naturally in cruciferous vegetables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HDAC inhibitor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Disrupts DNA </a:t>
            </a:r>
            <a:r>
              <a:rPr lang="en" sz="2000">
                <a:latin typeface="Jost"/>
                <a:ea typeface="Jost"/>
                <a:cs typeface="Jost"/>
                <a:sym typeface="Jost"/>
              </a:rPr>
              <a:t>structure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Epigenetically changes DNA expression</a:t>
            </a:r>
            <a:endParaRPr sz="200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 txBox="1"/>
          <p:nvPr/>
        </p:nvSpPr>
        <p:spPr>
          <a:xfrm>
            <a:off x="583800" y="12275"/>
            <a:ext cx="7976400" cy="1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Review: SFN changes gene expression in fat body tissues</a:t>
            </a:r>
            <a:endParaRPr sz="5000">
              <a:solidFill>
                <a:srgbClr val="C77100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436" name="Google Shape;436;p37"/>
          <p:cNvCxnSpPr/>
          <p:nvPr/>
        </p:nvCxnSpPr>
        <p:spPr>
          <a:xfrm flipH="1">
            <a:off x="284400" y="1224863"/>
            <a:ext cx="8575200" cy="129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7" name="Google Shape;4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25" y="1362075"/>
            <a:ext cx="1028687" cy="36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281" y="1834342"/>
            <a:ext cx="1363376" cy="3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6269" y="3120931"/>
            <a:ext cx="1788298" cy="129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2373" y="3789986"/>
            <a:ext cx="533527" cy="63056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7"/>
          <p:cNvSpPr txBox="1"/>
          <p:nvPr/>
        </p:nvSpPr>
        <p:spPr>
          <a:xfrm>
            <a:off x="2169500" y="1454950"/>
            <a:ext cx="3042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Jost"/>
                <a:ea typeface="Jost"/>
                <a:cs typeface="Jost"/>
                <a:sym typeface="Jost"/>
              </a:rPr>
              <a:t>307 induced genes enriched for</a:t>
            </a:r>
            <a:r>
              <a:rPr lang="en" sz="1500">
                <a:latin typeface="Jost"/>
                <a:ea typeface="Jost"/>
                <a:cs typeface="Jost"/>
                <a:sym typeface="Jost"/>
              </a:rPr>
              <a:t> </a:t>
            </a:r>
            <a:endParaRPr sz="1500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42" name="Google Shape;442;p37"/>
          <p:cNvSpPr txBox="1"/>
          <p:nvPr/>
        </p:nvSpPr>
        <p:spPr>
          <a:xfrm>
            <a:off x="2169493" y="2723519"/>
            <a:ext cx="3278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Jost"/>
                <a:ea typeface="Jost"/>
                <a:cs typeface="Jost"/>
                <a:sym typeface="Jost"/>
              </a:rPr>
              <a:t>1615 repressed genes enriched for </a:t>
            </a:r>
            <a:endParaRPr sz="1600">
              <a:latin typeface="Jost"/>
              <a:ea typeface="Jost"/>
              <a:cs typeface="Jost"/>
              <a:sym typeface="Jost"/>
            </a:endParaRPr>
          </a:p>
        </p:txBody>
      </p:sp>
      <p:cxnSp>
        <p:nvCxnSpPr>
          <p:cNvPr id="443" name="Google Shape;443;p37"/>
          <p:cNvCxnSpPr/>
          <p:nvPr/>
        </p:nvCxnSpPr>
        <p:spPr>
          <a:xfrm>
            <a:off x="1588785" y="1681620"/>
            <a:ext cx="0" cy="407100"/>
          </a:xfrm>
          <a:prstGeom prst="straightConnector1">
            <a:avLst/>
          </a:prstGeom>
          <a:noFill/>
          <a:ln cap="flat" cmpd="sng" w="19050">
            <a:solidFill>
              <a:srgbClr val="11230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7"/>
          <p:cNvCxnSpPr/>
          <p:nvPr/>
        </p:nvCxnSpPr>
        <p:spPr>
          <a:xfrm flipH="1" rot="10800000">
            <a:off x="1588908" y="1677040"/>
            <a:ext cx="588900" cy="240300"/>
          </a:xfrm>
          <a:prstGeom prst="straightConnector1">
            <a:avLst/>
          </a:prstGeom>
          <a:noFill/>
          <a:ln cap="flat" cmpd="sng" w="19050">
            <a:solidFill>
              <a:srgbClr val="11230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7"/>
          <p:cNvCxnSpPr/>
          <p:nvPr/>
        </p:nvCxnSpPr>
        <p:spPr>
          <a:xfrm>
            <a:off x="1585844" y="2149267"/>
            <a:ext cx="6000" cy="2369100"/>
          </a:xfrm>
          <a:prstGeom prst="straightConnector1">
            <a:avLst/>
          </a:prstGeom>
          <a:noFill/>
          <a:ln cap="flat" cmpd="sng" w="19050">
            <a:solidFill>
              <a:srgbClr val="11230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7"/>
          <p:cNvCxnSpPr/>
          <p:nvPr/>
        </p:nvCxnSpPr>
        <p:spPr>
          <a:xfrm flipH="1" rot="10800000">
            <a:off x="1591726" y="2957581"/>
            <a:ext cx="625800" cy="335400"/>
          </a:xfrm>
          <a:prstGeom prst="straightConnector1">
            <a:avLst/>
          </a:prstGeom>
          <a:noFill/>
          <a:ln cap="flat" cmpd="sng" w="19050">
            <a:solidFill>
              <a:srgbClr val="11230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7"/>
          <p:cNvSpPr txBox="1"/>
          <p:nvPr/>
        </p:nvSpPr>
        <p:spPr>
          <a:xfrm>
            <a:off x="5369125" y="1636075"/>
            <a:ext cx="3634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Jost"/>
              <a:buChar char="●"/>
            </a:pPr>
            <a:r>
              <a:rPr lang="en" sz="1700">
                <a:latin typeface="Jost"/>
                <a:ea typeface="Jost"/>
                <a:cs typeface="Jost"/>
                <a:sym typeface="Jost"/>
              </a:rPr>
              <a:t>Genes associated with ribosome production and fatty acid degradation are upregulated.</a:t>
            </a:r>
            <a:endParaRPr sz="17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Jost"/>
              <a:ea typeface="Jost"/>
              <a:cs typeface="Jost"/>
              <a:sym typeface="Jos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Jost"/>
              <a:buChar char="●"/>
            </a:pPr>
            <a:r>
              <a:rPr lang="en" sz="1700">
                <a:latin typeface="Jost"/>
                <a:ea typeface="Jost"/>
                <a:cs typeface="Jost"/>
                <a:sym typeface="Jost"/>
              </a:rPr>
              <a:t>Genes associated with energy production are downregulated.</a:t>
            </a:r>
            <a:endParaRPr sz="1700">
              <a:latin typeface="Jost"/>
              <a:ea typeface="Jost"/>
              <a:cs typeface="Jost"/>
              <a:sym typeface="Jo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Jost"/>
              <a:ea typeface="Jost"/>
              <a:cs typeface="Jost"/>
              <a:sym typeface="Jos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Jost"/>
              <a:buChar char="●"/>
            </a:pPr>
            <a:r>
              <a:rPr lang="en" sz="1700">
                <a:latin typeface="Jost"/>
                <a:ea typeface="Jost"/>
                <a:cs typeface="Jost"/>
                <a:sym typeface="Jost"/>
              </a:rPr>
              <a:t>SFN and TSA generate similar patterns in gene expression.</a:t>
            </a:r>
            <a:endParaRPr sz="170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"/>
          <p:cNvSpPr txBox="1"/>
          <p:nvPr/>
        </p:nvSpPr>
        <p:spPr>
          <a:xfrm>
            <a:off x="908700" y="1391250"/>
            <a:ext cx="4572600" cy="2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What are the </a:t>
            </a: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orthologous</a:t>
            </a: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 genes that SFN has an </a:t>
            </a: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opposite</a:t>
            </a: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 effect on?</a:t>
            </a:r>
            <a:endParaRPr sz="5000">
              <a:solidFill>
                <a:srgbClr val="C77100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pic>
        <p:nvPicPr>
          <p:cNvPr id="453" name="Google Shape;4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625" y="133238"/>
            <a:ext cx="1390775" cy="48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8"/>
          <p:cNvSpPr/>
          <p:nvPr/>
        </p:nvSpPr>
        <p:spPr>
          <a:xfrm>
            <a:off x="6656817" y="1145700"/>
            <a:ext cx="1028400" cy="59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55" name="Google Shape;455;p38"/>
          <p:cNvSpPr/>
          <p:nvPr/>
        </p:nvSpPr>
        <p:spPr>
          <a:xfrm>
            <a:off x="6656817" y="3997800"/>
            <a:ext cx="1028400" cy="54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cxnSp>
        <p:nvCxnSpPr>
          <p:cNvPr id="456" name="Google Shape;456;p38"/>
          <p:cNvCxnSpPr/>
          <p:nvPr/>
        </p:nvCxnSpPr>
        <p:spPr>
          <a:xfrm flipH="1">
            <a:off x="884700" y="3842700"/>
            <a:ext cx="4620600" cy="27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7" name="Google Shape;457;p38"/>
          <p:cNvCxnSpPr/>
          <p:nvPr/>
        </p:nvCxnSpPr>
        <p:spPr>
          <a:xfrm flipH="1">
            <a:off x="884700" y="1298100"/>
            <a:ext cx="4620600" cy="27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 txBox="1"/>
          <p:nvPr/>
        </p:nvSpPr>
        <p:spPr>
          <a:xfrm>
            <a:off x="583800" y="240875"/>
            <a:ext cx="79764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Data Analysis Pathway: </a:t>
            </a:r>
            <a:endParaRPr sz="5000">
              <a:solidFill>
                <a:srgbClr val="C77100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463" name="Google Shape;463;p39"/>
          <p:cNvCxnSpPr/>
          <p:nvPr/>
        </p:nvCxnSpPr>
        <p:spPr>
          <a:xfrm flipH="1">
            <a:off x="299600" y="1196713"/>
            <a:ext cx="8575200" cy="129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4" name="Google Shape;4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63" y="1349163"/>
            <a:ext cx="7265270" cy="362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0"/>
          <p:cNvSpPr txBox="1"/>
          <p:nvPr/>
        </p:nvSpPr>
        <p:spPr>
          <a:xfrm>
            <a:off x="583800" y="240875"/>
            <a:ext cx="79764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Normalized Data</a:t>
            </a: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: </a:t>
            </a:r>
            <a:endParaRPr sz="5000">
              <a:solidFill>
                <a:srgbClr val="C77100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470" name="Google Shape;470;p40"/>
          <p:cNvCxnSpPr/>
          <p:nvPr/>
        </p:nvCxnSpPr>
        <p:spPr>
          <a:xfrm flipH="1">
            <a:off x="284400" y="1044263"/>
            <a:ext cx="8575200" cy="129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1" name="Google Shape;471;p40"/>
          <p:cNvPicPr preferRelativeResize="0"/>
          <p:nvPr/>
        </p:nvPicPr>
        <p:blipFill rotWithShape="1">
          <a:blip r:embed="rId3">
            <a:alphaModFix/>
          </a:blip>
          <a:srcRect b="6296" l="0" r="0" t="0"/>
          <a:stretch/>
        </p:blipFill>
        <p:spPr>
          <a:xfrm>
            <a:off x="1197975" y="1365475"/>
            <a:ext cx="6748049" cy="340654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/>
          <p:nvPr/>
        </p:nvSpPr>
        <p:spPr>
          <a:xfrm>
            <a:off x="3048000" y="1304925"/>
            <a:ext cx="876300" cy="50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73" name="Google Shape;473;p40"/>
          <p:cNvSpPr/>
          <p:nvPr/>
        </p:nvSpPr>
        <p:spPr>
          <a:xfrm>
            <a:off x="5467350" y="1304925"/>
            <a:ext cx="876300" cy="50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1"/>
          <p:cNvSpPr txBox="1"/>
          <p:nvPr/>
        </p:nvSpPr>
        <p:spPr>
          <a:xfrm>
            <a:off x="583800" y="137900"/>
            <a:ext cx="79764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Transformed </a:t>
            </a: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Data: </a:t>
            </a:r>
            <a:endParaRPr sz="5000">
              <a:solidFill>
                <a:srgbClr val="C77100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479" name="Google Shape;479;p41"/>
          <p:cNvCxnSpPr/>
          <p:nvPr/>
        </p:nvCxnSpPr>
        <p:spPr>
          <a:xfrm flipH="1">
            <a:off x="284400" y="839888"/>
            <a:ext cx="8575200" cy="129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0" name="Google Shape;480;p41"/>
          <p:cNvPicPr preferRelativeResize="0"/>
          <p:nvPr/>
        </p:nvPicPr>
        <p:blipFill rotWithShape="1">
          <a:blip r:embed="rId3">
            <a:alphaModFix/>
          </a:blip>
          <a:srcRect b="15002" l="0" r="0" t="0"/>
          <a:stretch/>
        </p:blipFill>
        <p:spPr>
          <a:xfrm>
            <a:off x="695325" y="1573325"/>
            <a:ext cx="7753349" cy="12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1"/>
          <p:cNvPicPr preferRelativeResize="0"/>
          <p:nvPr/>
        </p:nvPicPr>
        <p:blipFill rotWithShape="1">
          <a:blip r:embed="rId4">
            <a:alphaModFix/>
          </a:blip>
          <a:srcRect b="25838" l="0" r="0" t="0"/>
          <a:stretch/>
        </p:blipFill>
        <p:spPr>
          <a:xfrm>
            <a:off x="695325" y="3419475"/>
            <a:ext cx="77533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1"/>
          <p:cNvSpPr txBox="1"/>
          <p:nvPr/>
        </p:nvSpPr>
        <p:spPr>
          <a:xfrm>
            <a:off x="695325" y="1040563"/>
            <a:ext cx="708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t"/>
                <a:ea typeface="Jost"/>
                <a:cs typeface="Jost"/>
                <a:sym typeface="Jost"/>
              </a:rPr>
              <a:t>If </a:t>
            </a:r>
            <a:r>
              <a:rPr lang="en" sz="1700">
                <a:solidFill>
                  <a:srgbClr val="980000"/>
                </a:solidFill>
                <a:latin typeface="Jost"/>
                <a:ea typeface="Jost"/>
                <a:cs typeface="Jost"/>
                <a:sym typeface="Jost"/>
              </a:rPr>
              <a:t>column 3</a:t>
            </a:r>
            <a:r>
              <a:rPr lang="en" sz="1700">
                <a:latin typeface="Jost"/>
                <a:ea typeface="Jost"/>
                <a:cs typeface="Jost"/>
                <a:sym typeface="Jost"/>
              </a:rPr>
              <a:t> &gt; 1 and </a:t>
            </a:r>
            <a:r>
              <a:rPr lang="en" sz="1700">
                <a:solidFill>
                  <a:srgbClr val="0000FF"/>
                </a:solidFill>
                <a:latin typeface="Jost"/>
                <a:ea typeface="Jost"/>
                <a:cs typeface="Jost"/>
                <a:sym typeface="Jost"/>
              </a:rPr>
              <a:t>column 4</a:t>
            </a:r>
            <a:r>
              <a:rPr lang="en" sz="1700">
                <a:latin typeface="Jost"/>
                <a:ea typeface="Jost"/>
                <a:cs typeface="Jost"/>
                <a:sym typeface="Jost"/>
              </a:rPr>
              <a:t> &lt; -1: Induced in S. exi but Repressed in T. ni</a:t>
            </a:r>
            <a:endParaRPr/>
          </a:p>
        </p:txBody>
      </p:sp>
      <p:sp>
        <p:nvSpPr>
          <p:cNvPr id="483" name="Google Shape;483;p41"/>
          <p:cNvSpPr txBox="1"/>
          <p:nvPr/>
        </p:nvSpPr>
        <p:spPr>
          <a:xfrm>
            <a:off x="695325" y="2886700"/>
            <a:ext cx="708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t"/>
                <a:ea typeface="Jost"/>
                <a:cs typeface="Jost"/>
                <a:sym typeface="Jost"/>
              </a:rPr>
              <a:t>If </a:t>
            </a:r>
            <a:r>
              <a:rPr lang="en" sz="1700">
                <a:solidFill>
                  <a:srgbClr val="980000"/>
                </a:solidFill>
                <a:latin typeface="Jost"/>
                <a:ea typeface="Jost"/>
                <a:cs typeface="Jost"/>
                <a:sym typeface="Jost"/>
              </a:rPr>
              <a:t>column 3</a:t>
            </a:r>
            <a:r>
              <a:rPr lang="en" sz="1700">
                <a:latin typeface="Jost"/>
                <a:ea typeface="Jost"/>
                <a:cs typeface="Jost"/>
                <a:sym typeface="Jost"/>
              </a:rPr>
              <a:t> &gt; -1 and </a:t>
            </a:r>
            <a:r>
              <a:rPr lang="en" sz="1700">
                <a:solidFill>
                  <a:srgbClr val="0000FF"/>
                </a:solidFill>
                <a:latin typeface="Jost"/>
                <a:ea typeface="Jost"/>
                <a:cs typeface="Jost"/>
                <a:sym typeface="Jost"/>
              </a:rPr>
              <a:t>column 4</a:t>
            </a:r>
            <a:r>
              <a:rPr lang="en" sz="1700">
                <a:latin typeface="Jost"/>
                <a:ea typeface="Jost"/>
                <a:cs typeface="Jost"/>
                <a:sym typeface="Jost"/>
              </a:rPr>
              <a:t> &lt; 1: Repressed in S. exi but Induced in T. ni</a:t>
            </a:r>
            <a:endParaRPr/>
          </a:p>
        </p:txBody>
      </p:sp>
      <p:sp>
        <p:nvSpPr>
          <p:cNvPr id="484" name="Google Shape;484;p41"/>
          <p:cNvSpPr/>
          <p:nvPr/>
        </p:nvSpPr>
        <p:spPr>
          <a:xfrm>
            <a:off x="2427726" y="1526700"/>
            <a:ext cx="1210800" cy="12858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85" name="Google Shape;485;p41"/>
          <p:cNvSpPr/>
          <p:nvPr/>
        </p:nvSpPr>
        <p:spPr>
          <a:xfrm>
            <a:off x="3656500" y="1526700"/>
            <a:ext cx="919800" cy="12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2535425" y="3407300"/>
            <a:ext cx="959400" cy="12858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87" name="Google Shape;487;p41"/>
          <p:cNvSpPr/>
          <p:nvPr/>
        </p:nvSpPr>
        <p:spPr>
          <a:xfrm>
            <a:off x="3522250" y="3407300"/>
            <a:ext cx="878100" cy="1285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"/>
          <p:cNvSpPr txBox="1"/>
          <p:nvPr/>
        </p:nvSpPr>
        <p:spPr>
          <a:xfrm>
            <a:off x="583800" y="137900"/>
            <a:ext cx="79764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Conclusions</a:t>
            </a: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: </a:t>
            </a:r>
            <a:endParaRPr sz="5000">
              <a:solidFill>
                <a:srgbClr val="C77100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493" name="Google Shape;493;p42"/>
          <p:cNvCxnSpPr/>
          <p:nvPr/>
        </p:nvCxnSpPr>
        <p:spPr>
          <a:xfrm flipH="1">
            <a:off x="828600" y="955688"/>
            <a:ext cx="7486800" cy="99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42"/>
          <p:cNvSpPr txBox="1"/>
          <p:nvPr/>
        </p:nvSpPr>
        <p:spPr>
          <a:xfrm>
            <a:off x="494800" y="1401900"/>
            <a:ext cx="4216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Jost"/>
                <a:ea typeface="Jost"/>
                <a:cs typeface="Jost"/>
                <a:sym typeface="Jost"/>
              </a:rPr>
              <a:t>S. exi induced/T. ni repressed:</a:t>
            </a:r>
            <a:endParaRPr b="1"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Membrane transporters 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Protein vs. protein interaction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Unknown gene function</a:t>
            </a:r>
            <a:endParaRPr sz="2000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4528950" y="1401900"/>
            <a:ext cx="4407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Jost"/>
                <a:ea typeface="Jost"/>
                <a:cs typeface="Jost"/>
                <a:sym typeface="Jost"/>
              </a:rPr>
              <a:t>S. exi repressed/T. ni induced:</a:t>
            </a:r>
            <a:endParaRPr b="1"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Adenosine phosphates (ATP, ADP) – aka Energy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Membrane transporters 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Cell cycle control + cell division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3"/>
          <p:cNvSpPr txBox="1"/>
          <p:nvPr/>
        </p:nvSpPr>
        <p:spPr>
          <a:xfrm>
            <a:off x="583800" y="275450"/>
            <a:ext cx="79764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Implications for Stakeholders?</a:t>
            </a:r>
            <a:r>
              <a:rPr b="1" lang="en" sz="3500">
                <a:solidFill>
                  <a:srgbClr val="E88503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endParaRPr sz="5000">
              <a:solidFill>
                <a:srgbClr val="C77100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cxnSp>
        <p:nvCxnSpPr>
          <p:cNvPr id="501" name="Google Shape;501;p43"/>
          <p:cNvCxnSpPr/>
          <p:nvPr/>
        </p:nvCxnSpPr>
        <p:spPr>
          <a:xfrm flipH="1">
            <a:off x="284400" y="1230288"/>
            <a:ext cx="8575200" cy="12900"/>
          </a:xfrm>
          <a:prstGeom prst="straightConnector1">
            <a:avLst/>
          </a:prstGeom>
          <a:noFill/>
          <a:ln cap="rnd" cmpd="sng" w="19050">
            <a:solidFill>
              <a:srgbClr val="308A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2" name="Google Shape;502;p43"/>
          <p:cNvSpPr txBox="1"/>
          <p:nvPr/>
        </p:nvSpPr>
        <p:spPr>
          <a:xfrm>
            <a:off x="401700" y="1512850"/>
            <a:ext cx="8158500" cy="3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National Science Foundation (NSF)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Ecology sector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Agricultural sector</a:t>
            </a:r>
            <a:endParaRPr sz="2000">
              <a:latin typeface="Jost"/>
              <a:ea typeface="Jost"/>
              <a:cs typeface="Jost"/>
              <a:sym typeface="Jos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t"/>
              <a:buChar char="-"/>
            </a:pPr>
            <a:r>
              <a:rPr lang="en" sz="2000">
                <a:latin typeface="Jost"/>
                <a:ea typeface="Jost"/>
                <a:cs typeface="Jost"/>
                <a:sym typeface="Jost"/>
              </a:rPr>
              <a:t>Biotechnology companies</a:t>
            </a:r>
            <a:endParaRPr sz="200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sential Oils and Food Preservation by Slidesgo">
  <a:themeElements>
    <a:clrScheme name="Simple Light">
      <a:dk1>
        <a:srgbClr val="11230D"/>
      </a:dk1>
      <a:lt1>
        <a:srgbClr val="FAF5E8"/>
      </a:lt1>
      <a:dk2>
        <a:srgbClr val="B1170F"/>
      </a:dk2>
      <a:lt2>
        <a:srgbClr val="C77100"/>
      </a:lt2>
      <a:accent1>
        <a:srgbClr val="8AA047"/>
      </a:accent1>
      <a:accent2>
        <a:srgbClr val="308A42"/>
      </a:accent2>
      <a:accent3>
        <a:srgbClr val="4C847C"/>
      </a:accent3>
      <a:accent4>
        <a:srgbClr val="6978B5"/>
      </a:accent4>
      <a:accent5>
        <a:srgbClr val="8559B2"/>
      </a:accent5>
      <a:accent6>
        <a:srgbClr val="CC96A2"/>
      </a:accent6>
      <a:hlink>
        <a:srgbClr val="1123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